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0"/>
  </p:notesMasterIdLst>
  <p:sldIdLst>
    <p:sldId id="279" r:id="rId2"/>
    <p:sldId id="258" r:id="rId3"/>
    <p:sldId id="280" r:id="rId4"/>
    <p:sldId id="263" r:id="rId5"/>
    <p:sldId id="262" r:id="rId6"/>
    <p:sldId id="281" r:id="rId7"/>
    <p:sldId id="261" r:id="rId8"/>
    <p:sldId id="266" r:id="rId9"/>
    <p:sldId id="267" r:id="rId10"/>
    <p:sldId id="272" r:id="rId11"/>
    <p:sldId id="273" r:id="rId12"/>
    <p:sldId id="282" r:id="rId13"/>
    <p:sldId id="265" r:id="rId14"/>
    <p:sldId id="274" r:id="rId15"/>
    <p:sldId id="268" r:id="rId16"/>
    <p:sldId id="270" r:id="rId17"/>
    <p:sldId id="275" r:id="rId18"/>
    <p:sldId id="271" r:id="rId19"/>
    <p:sldId id="264" r:id="rId20"/>
    <p:sldId id="276" r:id="rId21"/>
    <p:sldId id="277" r:id="rId22"/>
    <p:sldId id="278" r:id="rId23"/>
    <p:sldId id="283" r:id="rId24"/>
    <p:sldId id="284" r:id="rId25"/>
    <p:sldId id="285" r:id="rId26"/>
    <p:sldId id="287" r:id="rId27"/>
    <p:sldId id="288" r:id="rId28"/>
    <p:sldId id="28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74"/>
    <p:restoredTop sz="94654"/>
  </p:normalViewPr>
  <p:slideViewPr>
    <p:cSldViewPr snapToGrid="0" snapToObjects="1">
      <p:cViewPr varScale="1">
        <p:scale>
          <a:sx n="68" d="100"/>
          <a:sy n="68" d="100"/>
        </p:scale>
        <p:origin x="216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0F150-5C09-F24A-960A-585E49574697}" type="datetimeFigureOut">
              <a:rPr lang="en-US" smtClean="0"/>
              <a:t>4/13/18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05BCC-6EE8-F64D-BCA6-2CE0CA685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2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B2C-0563-B748-976B-64CDC7E06739}" type="datetime1">
              <a:rPr lang="en-US" smtClean="0"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DF5B-A578-2442-8828-B41C43AAD97A}" type="datetime1">
              <a:rPr lang="en-US" smtClean="0"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22F8F-5263-C74C-B2E3-9CB1CC21E86F}" type="datetime1">
              <a:rPr lang="en-US" smtClean="0"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55-97F0-C64F-9B79-458132F0E8A2}" type="datetime1">
              <a:rPr lang="en-US" smtClean="0"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60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8B40-5FC6-D340-80D4-389EA434AF34}" type="datetime1">
              <a:rPr lang="en-US" smtClean="0"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2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BA872-111D-754D-BC9D-43C9FBCD0893}" type="datetime1">
              <a:rPr lang="en-US" smtClean="0"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8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B8DA-62D0-A246-9BEF-EF36A595E921}" type="datetime1">
              <a:rPr lang="en-US" smtClean="0"/>
              <a:t>4/13/18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1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481F-BC4A-D140-B774-55C377F64A2D}" type="datetime1">
              <a:rPr lang="en-US" smtClean="0"/>
              <a:t>4/13/18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2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1326B-0057-B140-9146-B6FB59C2CF34}" type="datetime1">
              <a:rPr lang="en-US" smtClean="0"/>
              <a:t>4/13/18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4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BDD48-C594-DC49-A615-B3B63E9E9C58}" type="datetime1">
              <a:rPr lang="en-US" smtClean="0"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8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58A1-BC0F-F64A-B51E-2F0DAC5931AA}" type="datetime1">
              <a:rPr lang="en-US" smtClean="0"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2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EC455-8634-0E4B-8A35-9506E341FEC5}" type="datetime1">
              <a:rPr lang="en-US" smtClean="0"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Hoofd in de wolken; voeten in de klei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E83A-45AE-B245-A597-C3717B6D9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85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98F60-B307-084D-961D-A734C1BF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3824894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… om met </a:t>
            </a:r>
            <a:r>
              <a:rPr lang="en-US" sz="2800" dirty="0" err="1"/>
              <a:t>Christus</a:t>
            </a:r>
            <a:r>
              <a:rPr lang="en-US" sz="2800" dirty="0"/>
              <a:t> de </a:t>
            </a:r>
            <a:r>
              <a:rPr lang="en-US" sz="2800" dirty="0" err="1"/>
              <a:t>voltooiing</a:t>
            </a:r>
            <a:r>
              <a:rPr lang="en-US" sz="2800" dirty="0"/>
              <a:t> van de </a:t>
            </a:r>
            <a:r>
              <a:rPr lang="en-US" sz="2800" dirty="0" err="1"/>
              <a:t>tijd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verwezenlijken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besluit</a:t>
            </a:r>
            <a:r>
              <a:rPr lang="en-US" sz="2800" dirty="0"/>
              <a:t> om </a:t>
            </a:r>
            <a:r>
              <a:rPr lang="en-US" sz="2800" dirty="0" err="1"/>
              <a:t>alles</a:t>
            </a:r>
            <a:r>
              <a:rPr lang="en-US" sz="2800" dirty="0"/>
              <a:t> in de </a:t>
            </a:r>
            <a:r>
              <a:rPr lang="en-US" sz="2800" dirty="0" err="1"/>
              <a:t>hemel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op </a:t>
            </a:r>
            <a:r>
              <a:rPr lang="en-US" sz="2800" dirty="0" err="1"/>
              <a:t>aarde</a:t>
            </a:r>
            <a:r>
              <a:rPr lang="en-US" sz="2800" dirty="0"/>
              <a:t> </a:t>
            </a:r>
            <a:r>
              <a:rPr lang="en-US" sz="2800" dirty="0" err="1"/>
              <a:t>onder</a:t>
            </a:r>
            <a:r>
              <a:rPr lang="en-US" sz="2800" dirty="0"/>
              <a:t> </a:t>
            </a:r>
            <a:r>
              <a:rPr lang="en-US" sz="2800" u="sng" dirty="0" err="1"/>
              <a:t>één</a:t>
            </a:r>
            <a:r>
              <a:rPr lang="en-US" sz="2800" u="sng" dirty="0"/>
              <a:t> </a:t>
            </a:r>
            <a:r>
              <a:rPr lang="en-US" sz="2800" u="sng" dirty="0" err="1"/>
              <a:t>hoofd</a:t>
            </a:r>
            <a:r>
              <a:rPr lang="en-US" sz="2800" dirty="0"/>
              <a:t> </a:t>
            </a:r>
            <a:r>
              <a:rPr lang="en-US" sz="2800" dirty="0" err="1"/>
              <a:t>bijeen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brengen</a:t>
            </a:r>
            <a:r>
              <a:rPr lang="en-US" sz="2800" dirty="0"/>
              <a:t>, </a:t>
            </a:r>
            <a:r>
              <a:rPr lang="en-US" sz="2800" dirty="0" err="1"/>
              <a:t>onder</a:t>
            </a:r>
            <a:r>
              <a:rPr lang="en-US" sz="2800" dirty="0"/>
              <a:t> </a:t>
            </a:r>
            <a:r>
              <a:rPr lang="en-US" sz="2800" dirty="0" err="1"/>
              <a:t>Christus</a:t>
            </a:r>
            <a:r>
              <a:rPr lang="en-US" sz="2800" dirty="0"/>
              <a:t>.</a:t>
            </a:r>
          </a:p>
          <a:p>
            <a:pPr lvl="0" algn="r"/>
            <a:r>
              <a:rPr lang="en-US" dirty="0" err="1">
                <a:solidFill>
                  <a:prstClr val="white"/>
                </a:solidFill>
              </a:rPr>
              <a:t>Ef</a:t>
            </a:r>
            <a:r>
              <a:rPr lang="en-US" dirty="0">
                <a:solidFill>
                  <a:prstClr val="white"/>
                </a:solidFill>
              </a:rPr>
              <a:t> 1:10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9383F11-BE05-FE42-A219-04081B701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Doel</a:t>
            </a:r>
            <a:r>
              <a:rPr lang="en-US" b="1" dirty="0"/>
              <a:t> van het plan</a:t>
            </a:r>
          </a:p>
        </p:txBody>
      </p:sp>
    </p:spTree>
    <p:extLst>
      <p:ext uri="{BB962C8B-B14F-4D97-AF65-F5344CB8AC3E}">
        <p14:creationId xmlns:p14="http://schemas.microsoft.com/office/powerpoint/2010/main" val="3417906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alles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voeten</a:t>
            </a:r>
            <a:r>
              <a:rPr lang="en-US" sz="2800" dirty="0"/>
              <a:t> </a:t>
            </a:r>
            <a:r>
              <a:rPr lang="en-US" sz="2800" dirty="0" err="1"/>
              <a:t>gelegd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hem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hoofd</a:t>
            </a:r>
            <a:r>
              <a:rPr lang="en-US" sz="2800" dirty="0"/>
              <a:t> over </a:t>
            </a:r>
            <a:r>
              <a:rPr lang="en-US" sz="2800" dirty="0" err="1"/>
              <a:t>alles</a:t>
            </a:r>
            <a:r>
              <a:rPr lang="en-US" sz="2800" dirty="0"/>
              <a:t> </a:t>
            </a:r>
            <a:r>
              <a:rPr lang="en-US" sz="2800" dirty="0" err="1"/>
              <a:t>aangesteld</a:t>
            </a:r>
            <a:r>
              <a:rPr lang="en-US" sz="2800" dirty="0"/>
              <a:t>, </a:t>
            </a:r>
            <a:r>
              <a:rPr lang="en-US" sz="2800" dirty="0" err="1"/>
              <a:t>voor</a:t>
            </a:r>
            <a:r>
              <a:rPr lang="en-US" sz="2800" dirty="0"/>
              <a:t> de </a:t>
            </a:r>
            <a:r>
              <a:rPr lang="en-US" sz="2800" dirty="0" err="1"/>
              <a:t>kerk</a:t>
            </a:r>
            <a:r>
              <a:rPr lang="en-US" sz="2800" dirty="0"/>
              <a:t>, die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lichaam</a:t>
            </a:r>
            <a:r>
              <a:rPr lang="en-US" sz="2800" dirty="0"/>
              <a:t> is, de </a:t>
            </a:r>
            <a:r>
              <a:rPr lang="en-US" sz="2800" dirty="0" err="1"/>
              <a:t>volheid</a:t>
            </a:r>
            <a:r>
              <a:rPr lang="en-US" sz="2800" dirty="0"/>
              <a:t> van hem die </a:t>
            </a:r>
            <a:r>
              <a:rPr lang="en-US" sz="2800" dirty="0" err="1"/>
              <a:t>alles</a:t>
            </a:r>
            <a:r>
              <a:rPr lang="en-US" sz="2800" dirty="0"/>
              <a:t> in </a:t>
            </a:r>
            <a:r>
              <a:rPr lang="en-US" sz="2800" dirty="0" err="1"/>
              <a:t>allen</a:t>
            </a:r>
            <a:r>
              <a:rPr lang="en-US" sz="2800" dirty="0"/>
              <a:t> </a:t>
            </a:r>
            <a:r>
              <a:rPr lang="en-US" sz="2800" dirty="0" err="1"/>
              <a:t>vervult</a:t>
            </a:r>
            <a:r>
              <a:rPr lang="en-US" sz="2800" dirty="0"/>
              <a:t>. </a:t>
            </a:r>
          </a:p>
          <a:p>
            <a:pPr algn="just"/>
            <a:endParaRPr lang="en-US" sz="2800" dirty="0"/>
          </a:p>
          <a:p>
            <a:pPr algn="r"/>
            <a:r>
              <a:rPr lang="en-US" dirty="0" err="1">
                <a:solidFill>
                  <a:prstClr val="white"/>
                </a:solidFill>
              </a:rPr>
              <a:t>Ef</a:t>
            </a:r>
            <a:r>
              <a:rPr lang="en-US" dirty="0">
                <a:solidFill>
                  <a:prstClr val="white"/>
                </a:solidFill>
              </a:rPr>
              <a:t> 1:22,23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9383F11-BE05-FE42-A219-04081B701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Doel</a:t>
            </a:r>
            <a:r>
              <a:rPr lang="en-US" b="1" dirty="0"/>
              <a:t> van het plan: </a:t>
            </a:r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2132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Van Paulus, door Gods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wil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apostel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van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Christus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Jezus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Aan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heiligen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Efeze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aan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1">
                    <a:lumMod val="65000"/>
                  </a:schemeClr>
                </a:solidFill>
              </a:rPr>
              <a:t>gelovigen</a:t>
            </a:r>
            <a:r>
              <a:rPr lang="en-US" sz="2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br>
              <a:rPr lang="en-US" sz="2800" dirty="0"/>
            </a:br>
            <a:r>
              <a:rPr lang="en-US" sz="2800" dirty="0"/>
              <a:t>die </a:t>
            </a:r>
            <a:r>
              <a:rPr lang="en-US" sz="2800" dirty="0" err="1"/>
              <a:t>één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in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Jezus</a:t>
            </a:r>
            <a:r>
              <a:rPr lang="en-US" sz="2800" dirty="0"/>
              <a:t>.</a:t>
            </a:r>
          </a:p>
          <a:p>
            <a:pPr algn="r"/>
            <a:r>
              <a:rPr lang="en-US" dirty="0" err="1">
                <a:solidFill>
                  <a:prstClr val="white"/>
                </a:solidFill>
              </a:rPr>
              <a:t>Ef</a:t>
            </a:r>
            <a:r>
              <a:rPr lang="en-US" dirty="0">
                <a:solidFill>
                  <a:prstClr val="white"/>
                </a:solidFill>
              </a:rPr>
              <a:t> 1:1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9383F11-BE05-FE42-A219-04081B701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Doel</a:t>
            </a:r>
            <a:r>
              <a:rPr lang="en-US" b="1" dirty="0"/>
              <a:t> van het plan: </a:t>
            </a:r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314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29369"/>
              </p:ext>
            </p:extLst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4224413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 </a:t>
                      </a:r>
                      <a:r>
                        <a:rPr lang="en-US" sz="2400" dirty="0" err="1"/>
                        <a:t>liefde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uitgekozen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immers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God, </a:t>
            </a:r>
            <a:r>
              <a:rPr lang="en-US" sz="2800" dirty="0" err="1"/>
              <a:t>voordat</a:t>
            </a:r>
            <a:r>
              <a:rPr lang="en-US" sz="2800" dirty="0"/>
              <a:t> de </a:t>
            </a:r>
            <a:r>
              <a:rPr lang="en-US" sz="2800" dirty="0" err="1"/>
              <a:t>wereld</a:t>
            </a:r>
            <a:r>
              <a:rPr lang="en-US" sz="2800" dirty="0"/>
              <a:t> </a:t>
            </a:r>
            <a:r>
              <a:rPr lang="en-US" sz="2800" dirty="0" err="1"/>
              <a:t>gegrondvest</a:t>
            </a:r>
            <a:r>
              <a:rPr lang="en-US" sz="2800" dirty="0"/>
              <a:t> </a:t>
            </a:r>
            <a:r>
              <a:rPr lang="en-US" sz="2800" dirty="0" err="1"/>
              <a:t>werd</a:t>
            </a:r>
            <a:r>
              <a:rPr lang="en-US" sz="2800" dirty="0"/>
              <a:t>,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vol</a:t>
            </a:r>
            <a:r>
              <a:rPr lang="en-US" sz="2800" dirty="0"/>
              <a:t> </a:t>
            </a:r>
            <a:r>
              <a:rPr lang="en-US" sz="2800" dirty="0" err="1"/>
              <a:t>liefde</a:t>
            </a:r>
            <a:r>
              <a:rPr lang="en-US" sz="2800" dirty="0"/>
              <a:t> </a:t>
            </a:r>
            <a:r>
              <a:rPr lang="en-US" sz="2800" dirty="0" err="1"/>
              <a:t>uitgekozen</a:t>
            </a:r>
            <a:r>
              <a:rPr lang="en-US" sz="2800" dirty="0"/>
              <a:t> om </a:t>
            </a:r>
            <a:r>
              <a:rPr lang="en-US" sz="2800" dirty="0" err="1"/>
              <a:t>voor</a:t>
            </a:r>
            <a:r>
              <a:rPr lang="en-US" sz="2800" dirty="0"/>
              <a:t> hem </a:t>
            </a:r>
            <a:r>
              <a:rPr lang="en-US" sz="2800" dirty="0" err="1"/>
              <a:t>heilig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zuiver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pPr algn="r"/>
            <a:r>
              <a:rPr lang="en-US" dirty="0" err="1"/>
              <a:t>Ef</a:t>
            </a:r>
            <a:r>
              <a:rPr lang="en-US" dirty="0"/>
              <a:t> 1:4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924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165051"/>
              </p:ext>
            </p:extLst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 </a:t>
                      </a:r>
                      <a:r>
                        <a:rPr lang="en-US" sz="2400" dirty="0" err="1"/>
                        <a:t>zijn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kinderen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worden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 </a:t>
                      </a:r>
                      <a:r>
                        <a:rPr lang="en-US" sz="2400" dirty="0" err="1"/>
                        <a:t>liefde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uitgekozen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415637" y="3412948"/>
            <a:ext cx="8224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wil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verlangen</a:t>
            </a:r>
            <a:r>
              <a:rPr lang="en-US" sz="2800" dirty="0"/>
              <a:t> </a:t>
            </a:r>
            <a:r>
              <a:rPr lang="en-US" sz="2800" dirty="0" err="1"/>
              <a:t>voorbestemd</a:t>
            </a:r>
            <a:r>
              <a:rPr lang="en-US" sz="2800" dirty="0"/>
              <a:t> om in </a:t>
            </a:r>
            <a:r>
              <a:rPr lang="en-US" sz="2800" dirty="0" err="1"/>
              <a:t>Jezus</a:t>
            </a:r>
            <a:r>
              <a:rPr lang="en-US" sz="2800" dirty="0"/>
              <a:t>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kinderen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worden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algn="r"/>
            <a:r>
              <a:rPr lang="en-US" dirty="0" err="1"/>
              <a:t>Ef</a:t>
            </a:r>
            <a:r>
              <a:rPr lang="en-US" dirty="0"/>
              <a:t> 1:5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0767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980205"/>
              </p:ext>
            </p:extLst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 </a:t>
                      </a:r>
                      <a:r>
                        <a:rPr lang="en-US" sz="2400" dirty="0" err="1"/>
                        <a:t>zijn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kinderen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worden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 </a:t>
                      </a:r>
                      <a:r>
                        <a:rPr lang="en-US" sz="2400" dirty="0" err="1"/>
                        <a:t>liefde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uitgekozen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Wij</a:t>
                      </a:r>
                      <a:r>
                        <a:rPr lang="en-US" sz="2400" dirty="0"/>
                        <a:t>, die </a:t>
                      </a:r>
                      <a:r>
                        <a:rPr lang="en-US" sz="2400" dirty="0" err="1"/>
                        <a:t>dood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waren</a:t>
                      </a:r>
                      <a:r>
                        <a:rPr lang="en-US" sz="2400" dirty="0"/>
                        <a:t> door </a:t>
                      </a:r>
                      <a:r>
                        <a:rPr lang="en-US" sz="2400" dirty="0" err="1"/>
                        <a:t>onze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zonden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U was </a:t>
            </a:r>
            <a:r>
              <a:rPr lang="en-US" sz="2800" dirty="0" err="1"/>
              <a:t>dood</a:t>
            </a:r>
            <a:r>
              <a:rPr lang="en-US" sz="2800" dirty="0"/>
              <a:t> door de </a:t>
            </a:r>
            <a:r>
              <a:rPr lang="en-US" sz="2800" dirty="0" err="1"/>
              <a:t>misstappen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zonden</a:t>
            </a:r>
            <a:r>
              <a:rPr lang="en-US" sz="2800" dirty="0"/>
              <a:t> </a:t>
            </a:r>
            <a:r>
              <a:rPr lang="en-US" sz="2800" dirty="0" err="1"/>
              <a:t>waarmee</a:t>
            </a:r>
            <a:r>
              <a:rPr lang="en-US" sz="2800" dirty="0"/>
              <a:t> u de </a:t>
            </a:r>
            <a:r>
              <a:rPr lang="en-US" sz="2800" dirty="0" err="1"/>
              <a:t>weg</a:t>
            </a:r>
            <a:r>
              <a:rPr lang="en-US" sz="2800" dirty="0"/>
              <a:t> </a:t>
            </a:r>
            <a:r>
              <a:rPr lang="en-US" sz="2800" dirty="0" err="1"/>
              <a:t>ging</a:t>
            </a:r>
            <a:r>
              <a:rPr lang="en-US" sz="2800" dirty="0"/>
              <a:t> van de god van </a:t>
            </a:r>
            <a:r>
              <a:rPr lang="en-US" sz="2800" dirty="0" err="1"/>
              <a:t>deze</a:t>
            </a:r>
            <a:r>
              <a:rPr lang="en-US" sz="2800" dirty="0"/>
              <a:t> </a:t>
            </a:r>
            <a:r>
              <a:rPr lang="en-US" sz="2800" dirty="0" err="1"/>
              <a:t>wereld</a:t>
            </a:r>
            <a:r>
              <a:rPr lang="en-US" sz="2800" dirty="0"/>
              <a:t>, de </a:t>
            </a:r>
            <a:r>
              <a:rPr lang="en-US" sz="2800" dirty="0" err="1"/>
              <a:t>heerser</a:t>
            </a:r>
            <a:r>
              <a:rPr lang="en-US" sz="2800" dirty="0"/>
              <a:t> over de </a:t>
            </a:r>
            <a:r>
              <a:rPr lang="en-US" sz="2800" dirty="0" err="1"/>
              <a:t>machten</a:t>
            </a:r>
            <a:r>
              <a:rPr lang="en-US" sz="2800" dirty="0"/>
              <a:t> in de </a:t>
            </a:r>
            <a:r>
              <a:rPr lang="en-US" sz="2800" dirty="0" err="1"/>
              <a:t>lucht</a:t>
            </a:r>
            <a:r>
              <a:rPr lang="en-US" sz="2800" dirty="0"/>
              <a:t>, de </a:t>
            </a:r>
            <a:r>
              <a:rPr lang="en-US" sz="2800" dirty="0" err="1"/>
              <a:t>geest</a:t>
            </a:r>
            <a:r>
              <a:rPr lang="en-US" sz="2800" dirty="0"/>
              <a:t> die nu </a:t>
            </a:r>
            <a:r>
              <a:rPr lang="en-US" sz="2800" dirty="0" err="1"/>
              <a:t>werkzaam</a:t>
            </a:r>
            <a:r>
              <a:rPr lang="en-US" sz="2800" dirty="0"/>
              <a:t> is in hen die God </a:t>
            </a:r>
            <a:r>
              <a:rPr lang="en-US" sz="2800" dirty="0" err="1"/>
              <a:t>ongehoorzaam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.</a:t>
            </a:r>
          </a:p>
          <a:p>
            <a:pPr algn="r"/>
            <a:r>
              <a:rPr lang="en-US" dirty="0" err="1"/>
              <a:t>Ef</a:t>
            </a:r>
            <a:r>
              <a:rPr lang="en-US" dirty="0"/>
              <a:t> 2:1,2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807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 </a:t>
                      </a:r>
                      <a:r>
                        <a:rPr lang="en-US" sz="2400" dirty="0" err="1"/>
                        <a:t>zijn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kinderen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worden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 </a:t>
                      </a:r>
                      <a:r>
                        <a:rPr lang="en-US" sz="2400" dirty="0" err="1"/>
                        <a:t>liefde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uitgekozen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Wij</a:t>
                      </a:r>
                      <a:r>
                        <a:rPr lang="en-US" sz="2400" dirty="0"/>
                        <a:t>, die </a:t>
                      </a:r>
                      <a:r>
                        <a:rPr lang="en-US" sz="2400" dirty="0" err="1"/>
                        <a:t>dood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waren</a:t>
                      </a:r>
                      <a:r>
                        <a:rPr lang="en-US" sz="2400" dirty="0"/>
                        <a:t> door </a:t>
                      </a:r>
                      <a:r>
                        <a:rPr lang="en-US" sz="2400" dirty="0" err="1"/>
                        <a:t>onze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zonden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Samen</a:t>
                      </a:r>
                      <a:r>
                        <a:rPr lang="en-US" sz="2400" dirty="0"/>
                        <a:t> met </a:t>
                      </a:r>
                      <a:r>
                        <a:rPr lang="en-US" sz="2400" dirty="0" err="1"/>
                        <a:t>Christus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levend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gemaakt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415636" y="3412948"/>
            <a:ext cx="8224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Maar </a:t>
            </a:r>
            <a:r>
              <a:rPr lang="en-US" sz="2800" dirty="0" err="1"/>
              <a:t>omdat</a:t>
            </a:r>
            <a:r>
              <a:rPr lang="en-US" sz="2800" dirty="0"/>
              <a:t> God zo </a:t>
            </a:r>
            <a:r>
              <a:rPr lang="en-US" sz="2800" dirty="0" err="1"/>
              <a:t>barmhartig</a:t>
            </a:r>
            <a:r>
              <a:rPr lang="en-US" sz="2800" dirty="0"/>
              <a:t> is, </a:t>
            </a:r>
            <a:r>
              <a:rPr lang="en-US" sz="2800" dirty="0" err="1"/>
              <a:t>omdat</a:t>
            </a:r>
            <a:r>
              <a:rPr lang="en-US" sz="2800" dirty="0"/>
              <a:t> de </a:t>
            </a:r>
            <a:r>
              <a:rPr lang="en-US" sz="2800" dirty="0" err="1"/>
              <a:t>liefde</a:t>
            </a:r>
            <a:r>
              <a:rPr lang="en-US" sz="2800" dirty="0"/>
              <a:t> die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opgevat</a:t>
            </a:r>
            <a:r>
              <a:rPr lang="en-US" sz="2800" dirty="0"/>
              <a:t> zo </a:t>
            </a:r>
            <a:r>
              <a:rPr lang="en-US" sz="2800" dirty="0" err="1"/>
              <a:t>groot</a:t>
            </a:r>
            <a:r>
              <a:rPr lang="en-US" sz="2800" dirty="0"/>
              <a:t> is,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, die </a:t>
            </a:r>
            <a:r>
              <a:rPr lang="en-US" sz="2800" dirty="0" err="1"/>
              <a:t>dood</a:t>
            </a:r>
            <a:r>
              <a:rPr lang="en-US" sz="2800" dirty="0"/>
              <a:t> </a:t>
            </a:r>
            <a:r>
              <a:rPr lang="en-US" sz="2800" dirty="0" err="1"/>
              <a:t>waren</a:t>
            </a:r>
            <a:r>
              <a:rPr lang="en-US" sz="2800" dirty="0"/>
              <a:t> door </a:t>
            </a:r>
            <a:r>
              <a:rPr lang="en-US" sz="2800" dirty="0" err="1"/>
              <a:t>onze</a:t>
            </a:r>
            <a:r>
              <a:rPr lang="en-US" sz="2800" dirty="0"/>
              <a:t> </a:t>
            </a:r>
            <a:r>
              <a:rPr lang="en-US" sz="2800" dirty="0" err="1"/>
              <a:t>zonden</a:t>
            </a:r>
            <a:r>
              <a:rPr lang="en-US" sz="2800" dirty="0"/>
              <a:t>, </a:t>
            </a:r>
            <a:r>
              <a:rPr lang="en-US" sz="2800" dirty="0" err="1"/>
              <a:t>samen</a:t>
            </a:r>
            <a:r>
              <a:rPr lang="en-US" sz="2800" dirty="0"/>
              <a:t> met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levend</a:t>
            </a:r>
            <a:r>
              <a:rPr lang="en-US" sz="2800" dirty="0"/>
              <a:t> </a:t>
            </a:r>
            <a:r>
              <a:rPr lang="en-US" sz="2800" dirty="0" err="1"/>
              <a:t>gemaakt</a:t>
            </a:r>
            <a:r>
              <a:rPr lang="en-US" sz="2800" dirty="0"/>
              <a:t>. </a:t>
            </a:r>
            <a:r>
              <a:rPr lang="en-US" sz="2800" dirty="0" err="1"/>
              <a:t>Ook</a:t>
            </a:r>
            <a:r>
              <a:rPr lang="en-US" sz="2800" dirty="0"/>
              <a:t> u bent nu door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genade</a:t>
            </a:r>
            <a:r>
              <a:rPr lang="en-US" sz="2800" dirty="0"/>
              <a:t> </a:t>
            </a:r>
            <a:r>
              <a:rPr lang="en-US" sz="2800" dirty="0" err="1"/>
              <a:t>gered</a:t>
            </a:r>
            <a:r>
              <a:rPr lang="en-US" sz="2800" dirty="0"/>
              <a:t>.</a:t>
            </a:r>
          </a:p>
          <a:p>
            <a:pPr algn="r"/>
            <a:r>
              <a:rPr lang="en-US" dirty="0" err="1"/>
              <a:t>Ef</a:t>
            </a:r>
            <a:r>
              <a:rPr lang="en-US" dirty="0"/>
              <a:t> 2:4,5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3876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760126"/>
              </p:ext>
            </p:extLst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 </a:t>
                      </a:r>
                      <a:r>
                        <a:rPr lang="en-US" sz="2400" dirty="0" err="1"/>
                        <a:t>zijn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kinderen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worden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 </a:t>
                      </a:r>
                      <a:r>
                        <a:rPr lang="en-US" sz="2400" dirty="0" err="1"/>
                        <a:t>liefde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uitgekozen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Wij</a:t>
                      </a:r>
                      <a:r>
                        <a:rPr lang="en-US" sz="2400" dirty="0"/>
                        <a:t>, die </a:t>
                      </a:r>
                      <a:r>
                        <a:rPr lang="en-US" sz="2400" dirty="0" err="1"/>
                        <a:t>dood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waren</a:t>
                      </a:r>
                      <a:r>
                        <a:rPr lang="en-US" sz="2400" dirty="0"/>
                        <a:t> door </a:t>
                      </a:r>
                      <a:r>
                        <a:rPr lang="en-US" sz="2400" dirty="0" err="1"/>
                        <a:t>onze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zonden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Samen</a:t>
                      </a:r>
                      <a:r>
                        <a:rPr lang="en-US" sz="2400" dirty="0"/>
                        <a:t> met </a:t>
                      </a:r>
                      <a:r>
                        <a:rPr lang="en-US" sz="2400" dirty="0" err="1"/>
                        <a:t>Christus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levend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gemaakt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samen</a:t>
            </a:r>
            <a:r>
              <a:rPr lang="en-US" sz="2800" dirty="0"/>
              <a:t> met hem </a:t>
            </a:r>
            <a:r>
              <a:rPr lang="en-US" sz="2800" dirty="0" err="1"/>
              <a:t>uit</a:t>
            </a:r>
            <a:r>
              <a:rPr lang="en-US" sz="2800" dirty="0"/>
              <a:t> de </a:t>
            </a:r>
            <a:r>
              <a:rPr lang="en-US" sz="2800" dirty="0" err="1"/>
              <a:t>dood</a:t>
            </a:r>
            <a:r>
              <a:rPr lang="en-US" sz="2800" dirty="0"/>
              <a:t> </a:t>
            </a:r>
            <a:r>
              <a:rPr lang="en-US" sz="2800" dirty="0" err="1"/>
              <a:t>opgewekt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plaats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gegeven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hemelsferen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in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Christus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Jezus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endParaRPr lang="en-US" sz="2800" dirty="0"/>
          </a:p>
          <a:p>
            <a:pPr algn="r"/>
            <a:r>
              <a:rPr lang="en-US" dirty="0" err="1"/>
              <a:t>Ef</a:t>
            </a:r>
            <a:r>
              <a:rPr lang="en-US" dirty="0"/>
              <a:t> 2:6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3515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Koppeling</a:t>
            </a:r>
            <a:r>
              <a:rPr lang="en-US" b="1" dirty="0"/>
              <a:t>: </a:t>
            </a:r>
            <a:r>
              <a:rPr lang="en-US" b="1" dirty="0" err="1"/>
              <a:t>Jezus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wij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Om </a:t>
                      </a:r>
                      <a:r>
                        <a:rPr lang="en-US" sz="2400" dirty="0" err="1"/>
                        <a:t>zijn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kinderen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te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worden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Vol </a:t>
                      </a:r>
                      <a:r>
                        <a:rPr lang="en-US" sz="2400" dirty="0" err="1"/>
                        <a:t>liefde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uitgekozen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Wij</a:t>
                      </a:r>
                      <a:r>
                        <a:rPr lang="en-US" sz="2400" dirty="0"/>
                        <a:t>, die </a:t>
                      </a:r>
                      <a:r>
                        <a:rPr lang="en-US" sz="2400" dirty="0" err="1"/>
                        <a:t>dood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waren</a:t>
                      </a:r>
                      <a:r>
                        <a:rPr lang="en-US" sz="2400" dirty="0"/>
                        <a:t> door </a:t>
                      </a:r>
                      <a:r>
                        <a:rPr lang="en-US" sz="2400" dirty="0" err="1"/>
                        <a:t>onze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zonden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Samen</a:t>
                      </a:r>
                      <a:r>
                        <a:rPr lang="en-US" sz="2400" dirty="0"/>
                        <a:t> met </a:t>
                      </a:r>
                      <a:r>
                        <a:rPr lang="en-US" sz="2400" dirty="0" err="1"/>
                        <a:t>Christus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levend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gemaakt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ons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plaats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gegeven</a:t>
                      </a:r>
                      <a:r>
                        <a:rPr lang="en-US" sz="2400" dirty="0"/>
                        <a:t> in de </a:t>
                      </a:r>
                      <a:r>
                        <a:rPr lang="en-US" sz="2400" dirty="0" err="1"/>
                        <a:t>hemel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heeft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samen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met hem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uit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dood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opgewekt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en-US" sz="2800" dirty="0"/>
            </a:b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plaats</a:t>
            </a:r>
            <a:r>
              <a:rPr lang="en-US" sz="2800" dirty="0"/>
              <a:t> </a:t>
            </a:r>
            <a:r>
              <a:rPr lang="en-US" sz="2800" dirty="0" err="1"/>
              <a:t>gegeven</a:t>
            </a:r>
            <a:r>
              <a:rPr lang="en-US" sz="2800" dirty="0"/>
              <a:t> in de </a:t>
            </a:r>
            <a:r>
              <a:rPr lang="en-US" sz="2800" dirty="0" err="1"/>
              <a:t>hemelsferen</a:t>
            </a:r>
            <a:r>
              <a:rPr lang="en-US" sz="2800" dirty="0"/>
              <a:t>, in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Jezus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  <a:p>
            <a:pPr algn="r"/>
            <a:r>
              <a:rPr lang="en-US" dirty="0" err="1"/>
              <a:t>Ef</a:t>
            </a:r>
            <a:r>
              <a:rPr lang="en-US" dirty="0"/>
              <a:t> 2:6 </a:t>
            </a:r>
          </a:p>
        </p:txBody>
      </p:sp>
    </p:spTree>
    <p:extLst>
      <p:ext uri="{BB962C8B-B14F-4D97-AF65-F5344CB8AC3E}">
        <p14:creationId xmlns:p14="http://schemas.microsoft.com/office/powerpoint/2010/main" val="135567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3988300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5227-F646-9640-9118-A4FD8E61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9D1A3-8941-2945-9B7D-82344D857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2C63B-BCDB-DF42-A494-5EF1D744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38679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AB9E68-3990-CD47-B4B8-1D47A19D6B59}"/>
              </a:ext>
            </a:extLst>
          </p:cNvPr>
          <p:cNvSpPr txBox="1"/>
          <p:nvPr/>
        </p:nvSpPr>
        <p:spPr>
          <a:xfrm>
            <a:off x="504330" y="1327571"/>
            <a:ext cx="81353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Die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macht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was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ook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werkzaam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in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Christus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toen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God hem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opwekte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uit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dood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hem in de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hemelsferen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plaats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gaf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aan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</a:schemeClr>
                </a:solidFill>
              </a:rPr>
              <a:t>rechterhand</a:t>
            </a:r>
            <a:r>
              <a:rPr lang="en-US" sz="28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/>
              <a:t>hoog</a:t>
            </a:r>
            <a:r>
              <a:rPr lang="en-US" sz="2800" dirty="0"/>
              <a:t> </a:t>
            </a:r>
            <a:r>
              <a:rPr lang="en-US" sz="2800" dirty="0" err="1"/>
              <a:t>boven</a:t>
            </a:r>
            <a:r>
              <a:rPr lang="en-US" sz="2800" dirty="0"/>
              <a:t> </a:t>
            </a:r>
            <a:r>
              <a:rPr lang="en-US" sz="2800" dirty="0" err="1"/>
              <a:t>alle</a:t>
            </a:r>
            <a:r>
              <a:rPr lang="en-US" sz="2800" dirty="0"/>
              <a:t> </a:t>
            </a:r>
            <a:r>
              <a:rPr lang="en-US" sz="2800" dirty="0" err="1"/>
              <a:t>hemelse</a:t>
            </a:r>
            <a:r>
              <a:rPr lang="en-US" sz="2800" dirty="0"/>
              <a:t> </a:t>
            </a:r>
            <a:r>
              <a:rPr lang="en-US" sz="2800" dirty="0" err="1"/>
              <a:t>vorsten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heersers</a:t>
            </a:r>
            <a:r>
              <a:rPr lang="en-US" sz="2800" dirty="0"/>
              <a:t>, </a:t>
            </a:r>
            <a:r>
              <a:rPr lang="en-US" sz="2800" dirty="0" err="1"/>
              <a:t>alle</a:t>
            </a:r>
            <a:r>
              <a:rPr lang="en-US" sz="2800" dirty="0"/>
              <a:t> </a:t>
            </a:r>
            <a:r>
              <a:rPr lang="en-US" sz="2800" dirty="0" err="1"/>
              <a:t>machten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krachten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elke</a:t>
            </a:r>
            <a:r>
              <a:rPr lang="en-US" sz="2800" dirty="0"/>
              <a:t> </a:t>
            </a:r>
            <a:r>
              <a:rPr lang="en-US" sz="2800" dirty="0" err="1"/>
              <a:t>naam</a:t>
            </a:r>
            <a:r>
              <a:rPr lang="en-US" sz="2800" dirty="0"/>
              <a:t> die </a:t>
            </a:r>
            <a:r>
              <a:rPr lang="en-US" sz="2800" dirty="0" err="1"/>
              <a:t>genoemd</a:t>
            </a:r>
            <a:r>
              <a:rPr lang="en-US" sz="2800" dirty="0"/>
              <a:t> </a:t>
            </a:r>
            <a:r>
              <a:rPr lang="en-US" sz="2800" dirty="0" err="1"/>
              <a:t>wordt</a:t>
            </a:r>
            <a:r>
              <a:rPr lang="en-US" sz="2800" dirty="0"/>
              <a:t>,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alleen</a:t>
            </a:r>
            <a:r>
              <a:rPr lang="en-US" sz="2800" dirty="0"/>
              <a:t> in </a:t>
            </a:r>
            <a:r>
              <a:rPr lang="en-US" sz="2800" dirty="0" err="1"/>
              <a:t>deze</a:t>
            </a:r>
            <a:r>
              <a:rPr lang="en-US" sz="2800" dirty="0"/>
              <a:t> </a:t>
            </a:r>
            <a:r>
              <a:rPr lang="en-US" sz="2800" dirty="0" err="1"/>
              <a:t>wereld</a:t>
            </a:r>
            <a:r>
              <a:rPr lang="en-US" sz="2800" dirty="0"/>
              <a:t> maar </a:t>
            </a:r>
            <a:r>
              <a:rPr lang="en-US" sz="2800" dirty="0" err="1"/>
              <a:t>ook</a:t>
            </a:r>
            <a:r>
              <a:rPr lang="en-US" sz="2800" dirty="0"/>
              <a:t> in de </a:t>
            </a:r>
            <a:r>
              <a:rPr lang="en-US" sz="2800" dirty="0" err="1"/>
              <a:t>toekomstige</a:t>
            </a:r>
            <a:r>
              <a:rPr lang="en-US" sz="2800" dirty="0"/>
              <a:t>.</a:t>
            </a:r>
          </a:p>
          <a:p>
            <a:pPr algn="r"/>
            <a:r>
              <a:rPr lang="en-US" dirty="0" err="1"/>
              <a:t>Ef</a:t>
            </a:r>
            <a:r>
              <a:rPr lang="en-US" dirty="0"/>
              <a:t> 1:20,21</a:t>
            </a:r>
            <a:endParaRPr lang="en-US" sz="2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317574"/>
            <a:ext cx="8099714" cy="715529"/>
          </a:xfrm>
        </p:spPr>
        <p:txBody>
          <a:bodyPr/>
          <a:lstStyle/>
          <a:p>
            <a:r>
              <a:rPr lang="en-US" b="1" dirty="0" err="1"/>
              <a:t>Eenheid</a:t>
            </a:r>
            <a:r>
              <a:rPr lang="en-US" b="1" dirty="0"/>
              <a:t>: in de </a:t>
            </a:r>
            <a:r>
              <a:rPr lang="en-US" b="1" dirty="0" err="1"/>
              <a:t>hemel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7505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317574"/>
            <a:ext cx="8099714" cy="715529"/>
          </a:xfrm>
        </p:spPr>
        <p:txBody>
          <a:bodyPr/>
          <a:lstStyle/>
          <a:p>
            <a:r>
              <a:rPr lang="en-US" b="1" dirty="0" err="1"/>
              <a:t>Eenheid</a:t>
            </a:r>
            <a:r>
              <a:rPr lang="en-US" b="1" dirty="0"/>
              <a:t>: in de </a:t>
            </a:r>
            <a:r>
              <a:rPr lang="en-US" b="1" dirty="0" err="1"/>
              <a:t>hemel</a:t>
            </a:r>
            <a:r>
              <a:rPr lang="en-US" b="1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468704" y="1338374"/>
            <a:ext cx="81353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…om met </a:t>
            </a:r>
            <a:r>
              <a:rPr lang="en-US" sz="2800" dirty="0" err="1"/>
              <a:t>Christus</a:t>
            </a:r>
            <a:r>
              <a:rPr lang="en-US" sz="2800" dirty="0"/>
              <a:t> de </a:t>
            </a:r>
            <a:r>
              <a:rPr lang="en-US" sz="2800" dirty="0" err="1"/>
              <a:t>voltooiing</a:t>
            </a:r>
            <a:r>
              <a:rPr lang="en-US" sz="2800" dirty="0"/>
              <a:t> van de </a:t>
            </a:r>
            <a:r>
              <a:rPr lang="en-US" sz="2800" dirty="0" err="1"/>
              <a:t>tijd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verwezenlijken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besluit</a:t>
            </a:r>
            <a:r>
              <a:rPr lang="en-US" sz="2800" dirty="0"/>
              <a:t> om </a:t>
            </a:r>
            <a:r>
              <a:rPr lang="en-US" sz="2800" dirty="0" err="1"/>
              <a:t>alles</a:t>
            </a:r>
            <a:r>
              <a:rPr lang="en-US" sz="2800" dirty="0"/>
              <a:t> in de </a:t>
            </a:r>
            <a:r>
              <a:rPr lang="en-US" sz="2800" dirty="0" err="1"/>
              <a:t>hemel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op </a:t>
            </a:r>
            <a:r>
              <a:rPr lang="en-US" sz="2800" dirty="0" err="1"/>
              <a:t>aarde</a:t>
            </a:r>
            <a:r>
              <a:rPr lang="en-US" sz="2800" dirty="0"/>
              <a:t> </a:t>
            </a:r>
            <a:r>
              <a:rPr lang="en-US" sz="2800" dirty="0" err="1"/>
              <a:t>onder</a:t>
            </a:r>
            <a:r>
              <a:rPr lang="en-US" sz="2800" dirty="0"/>
              <a:t> </a:t>
            </a:r>
            <a:r>
              <a:rPr lang="en-US" sz="2800" dirty="0" err="1"/>
              <a:t>één</a:t>
            </a:r>
            <a:r>
              <a:rPr lang="en-US" sz="2800" dirty="0"/>
              <a:t> </a:t>
            </a:r>
            <a:r>
              <a:rPr lang="en-US" sz="2800" dirty="0" err="1"/>
              <a:t>hoofd</a:t>
            </a:r>
            <a:r>
              <a:rPr lang="en-US" sz="2800" dirty="0"/>
              <a:t> </a:t>
            </a:r>
            <a:r>
              <a:rPr lang="en-US" sz="2800" dirty="0" err="1"/>
              <a:t>bijeen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brengen</a:t>
            </a:r>
            <a:r>
              <a:rPr lang="en-US" sz="2800" dirty="0"/>
              <a:t>, </a:t>
            </a:r>
            <a:r>
              <a:rPr lang="en-US" sz="2800" dirty="0" err="1"/>
              <a:t>onder</a:t>
            </a:r>
            <a:r>
              <a:rPr lang="en-US" sz="2800" dirty="0"/>
              <a:t> </a:t>
            </a:r>
            <a:r>
              <a:rPr lang="en-US" sz="2800" dirty="0" err="1"/>
              <a:t>Christus</a:t>
            </a:r>
            <a:r>
              <a:rPr lang="en-US" sz="2800" dirty="0"/>
              <a:t>. </a:t>
            </a:r>
          </a:p>
          <a:p>
            <a:pPr algn="just"/>
            <a:r>
              <a:rPr lang="en-US" sz="2800" dirty="0"/>
              <a:t>In hem </a:t>
            </a:r>
            <a:r>
              <a:rPr lang="en-US" sz="2800" dirty="0" err="1"/>
              <a:t>heeft</a:t>
            </a:r>
            <a:r>
              <a:rPr lang="en-US" sz="2800" dirty="0"/>
              <a:t> God, die </a:t>
            </a:r>
            <a:r>
              <a:rPr lang="en-US" sz="2800" dirty="0" err="1"/>
              <a:t>alles</a:t>
            </a:r>
            <a:r>
              <a:rPr lang="en-US" sz="2800" dirty="0"/>
              <a:t>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wil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besluit</a:t>
            </a:r>
            <a:r>
              <a:rPr lang="en-US" sz="2800" dirty="0"/>
              <a:t> tot stand </a:t>
            </a:r>
            <a:r>
              <a:rPr lang="en-US" sz="2800" dirty="0" err="1"/>
              <a:t>brengt</a:t>
            </a:r>
            <a:r>
              <a:rPr lang="en-US" sz="2800" dirty="0"/>
              <a:t>, </a:t>
            </a:r>
            <a:r>
              <a:rPr lang="en-US" sz="2800" dirty="0" err="1"/>
              <a:t>ons</a:t>
            </a:r>
            <a:r>
              <a:rPr lang="en-US" sz="2800" dirty="0"/>
              <a:t> de </a:t>
            </a:r>
            <a:r>
              <a:rPr lang="en-US" sz="2800" dirty="0" err="1"/>
              <a:t>bestemming</a:t>
            </a:r>
            <a:r>
              <a:rPr lang="en-US" sz="2800" dirty="0"/>
              <a:t> </a:t>
            </a:r>
            <a:r>
              <a:rPr lang="en-US" sz="2800" dirty="0" err="1"/>
              <a:t>toebedeeld</a:t>
            </a:r>
            <a:r>
              <a:rPr lang="en-US" sz="2800" dirty="0"/>
              <a:t> om </a:t>
            </a:r>
            <a:r>
              <a:rPr lang="en-US" sz="2800" dirty="0" err="1"/>
              <a:t>vanaf</a:t>
            </a:r>
            <a:r>
              <a:rPr lang="en-US" sz="2800" dirty="0"/>
              <a:t> het begin </a:t>
            </a:r>
            <a:r>
              <a:rPr lang="en-US" sz="2800" dirty="0" err="1"/>
              <a:t>onze</a:t>
            </a:r>
            <a:r>
              <a:rPr lang="en-US" sz="2800" dirty="0"/>
              <a:t> hoop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vestigen</a:t>
            </a:r>
            <a:r>
              <a:rPr lang="en-US" sz="2800" dirty="0"/>
              <a:t> op </a:t>
            </a:r>
            <a:r>
              <a:rPr lang="en-US" sz="2800" dirty="0" err="1"/>
              <a:t>Christus</a:t>
            </a:r>
            <a:r>
              <a:rPr lang="en-US" sz="2800" dirty="0"/>
              <a:t>, tot </a:t>
            </a:r>
            <a:r>
              <a:rPr lang="en-US" sz="2800" dirty="0" err="1"/>
              <a:t>eer</a:t>
            </a:r>
            <a:r>
              <a:rPr lang="en-US" sz="2800" dirty="0"/>
              <a:t> van Gods </a:t>
            </a:r>
            <a:r>
              <a:rPr lang="en-US" sz="2800" dirty="0" err="1"/>
              <a:t>grootheid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  <a:p>
            <a:pPr lvl="0" algn="r"/>
            <a:r>
              <a:rPr lang="en-US" dirty="0" err="1">
                <a:solidFill>
                  <a:prstClr val="white"/>
                </a:solidFill>
              </a:rPr>
              <a:t>Ef</a:t>
            </a:r>
            <a:r>
              <a:rPr lang="en-US" dirty="0">
                <a:solidFill>
                  <a:prstClr val="white"/>
                </a:solidFill>
              </a:rPr>
              <a:t> 1:10-12</a:t>
            </a:r>
            <a:endParaRPr lang="en-US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06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latin typeface="+mn-lt"/>
              </a:rPr>
              <a:t>Zondag</a:t>
            </a:r>
            <a:r>
              <a:rPr lang="en-US" sz="2800" b="1" dirty="0">
                <a:latin typeface="+mn-lt"/>
              </a:rPr>
              <a:t> 18, v/a 49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Wat is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de </a:t>
            </a:r>
            <a:r>
              <a:rPr lang="en-US" sz="2800" dirty="0" err="1"/>
              <a:t>waarde</a:t>
            </a:r>
            <a:r>
              <a:rPr lang="en-US" sz="2800" dirty="0"/>
              <a:t> van de </a:t>
            </a:r>
            <a:r>
              <a:rPr lang="en-US" sz="2800" dirty="0" err="1"/>
              <a:t>hemelvaart</a:t>
            </a:r>
            <a:r>
              <a:rPr lang="en-US" sz="2800" dirty="0"/>
              <a:t> van </a:t>
            </a:r>
            <a:r>
              <a:rPr lang="en-US" sz="2800" dirty="0" err="1"/>
              <a:t>Christus</a:t>
            </a:r>
            <a:r>
              <a:rPr lang="en-US" sz="2800" dirty="0"/>
              <a:t>?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Ten </a:t>
            </a:r>
            <a:r>
              <a:rPr lang="en-US" sz="2800" dirty="0" err="1"/>
              <a:t>eerste</a:t>
            </a:r>
            <a:r>
              <a:rPr lang="en-US" sz="2800" dirty="0"/>
              <a:t> is </a:t>
            </a:r>
            <a:r>
              <a:rPr lang="en-US" sz="2800" dirty="0" err="1"/>
              <a:t>Hij</a:t>
            </a:r>
            <a:r>
              <a:rPr lang="en-US" sz="2800" dirty="0"/>
              <a:t> in de </a:t>
            </a:r>
            <a:r>
              <a:rPr lang="en-US" sz="2800" dirty="0" err="1"/>
              <a:t>hemel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het </a:t>
            </a:r>
            <a:r>
              <a:rPr lang="en-US" sz="2800" dirty="0" err="1"/>
              <a:t>aangezicht</a:t>
            </a:r>
            <a:r>
              <a:rPr lang="en-US" sz="2800" dirty="0"/>
              <a:t> van </a:t>
            </a:r>
            <a:r>
              <a:rPr lang="en-US" sz="2800" dirty="0" err="1"/>
              <a:t>zijn</a:t>
            </a:r>
            <a:r>
              <a:rPr lang="en-US" sz="2800" dirty="0"/>
              <a:t> Vader om </a:t>
            </a:r>
            <a:r>
              <a:rPr lang="en-US" sz="2800" dirty="0" err="1"/>
              <a:t>voor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pleiten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6628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latin typeface="+mn-lt"/>
              </a:rPr>
              <a:t>Zondag</a:t>
            </a:r>
            <a:r>
              <a:rPr lang="en-US" sz="2800" b="1" dirty="0">
                <a:latin typeface="+mn-lt"/>
              </a:rPr>
              <a:t> 18, v/a 47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Is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bij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tot </a:t>
            </a:r>
            <a:r>
              <a:rPr lang="en-US" sz="2800" dirty="0" err="1"/>
              <a:t>aan</a:t>
            </a:r>
            <a:r>
              <a:rPr lang="en-US" sz="2800" dirty="0"/>
              <a:t> de </a:t>
            </a:r>
            <a:r>
              <a:rPr lang="en-US" sz="2800" dirty="0" err="1"/>
              <a:t>voleinding</a:t>
            </a:r>
            <a:r>
              <a:rPr lang="en-US" sz="2800" dirty="0"/>
              <a:t> van de </a:t>
            </a:r>
            <a:r>
              <a:rPr lang="en-US" sz="2800" dirty="0" err="1"/>
              <a:t>wereld</a:t>
            </a:r>
            <a:r>
              <a:rPr lang="en-US" sz="2800" dirty="0"/>
              <a:t>, </a:t>
            </a:r>
            <a:r>
              <a:rPr lang="en-US" sz="2800" dirty="0" err="1"/>
              <a:t>zoals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beloofd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?</a:t>
            </a:r>
          </a:p>
          <a:p>
            <a:pPr algn="just"/>
            <a:r>
              <a:rPr lang="en-US" sz="2800" dirty="0"/>
              <a:t> </a:t>
            </a:r>
          </a:p>
          <a:p>
            <a:pPr algn="just"/>
            <a:r>
              <a:rPr lang="en-US" sz="2800" dirty="0" err="1"/>
              <a:t>Christus</a:t>
            </a:r>
            <a:r>
              <a:rPr lang="en-US" sz="2800" dirty="0"/>
              <a:t> is </a:t>
            </a:r>
            <a:r>
              <a:rPr lang="en-US" sz="2800" dirty="0" err="1"/>
              <a:t>echt</a:t>
            </a:r>
            <a:r>
              <a:rPr lang="en-US" sz="2800" dirty="0"/>
              <a:t> </a:t>
            </a:r>
            <a:r>
              <a:rPr lang="en-US" sz="2800" dirty="0" err="1"/>
              <a:t>mens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echt</a:t>
            </a:r>
            <a:r>
              <a:rPr lang="en-US" sz="2800" dirty="0"/>
              <a:t> God. </a:t>
            </a:r>
          </a:p>
          <a:p>
            <a:pPr algn="just"/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menselijke</a:t>
            </a:r>
            <a:r>
              <a:rPr lang="en-US" sz="2800" dirty="0"/>
              <a:t> </a:t>
            </a:r>
            <a:r>
              <a:rPr lang="en-US" sz="2800" dirty="0" err="1"/>
              <a:t>natuur</a:t>
            </a:r>
            <a:r>
              <a:rPr lang="en-US" sz="2800" dirty="0"/>
              <a:t> is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meer</a:t>
            </a:r>
            <a:r>
              <a:rPr lang="en-US" sz="2800" dirty="0"/>
              <a:t> op </a:t>
            </a:r>
            <a:r>
              <a:rPr lang="en-US" sz="2800" dirty="0" err="1"/>
              <a:t>aarde</a:t>
            </a:r>
            <a:r>
              <a:rPr lang="en-US" sz="2800" dirty="0"/>
              <a:t>, maar </a:t>
            </a:r>
            <a:r>
              <a:rPr lang="en-US" sz="2800" dirty="0" err="1"/>
              <a:t>naar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godheid</a:t>
            </a:r>
            <a:r>
              <a:rPr lang="en-US" sz="2800" dirty="0"/>
              <a:t>, </a:t>
            </a:r>
            <a:r>
              <a:rPr lang="en-US" sz="2800" dirty="0" err="1"/>
              <a:t>majesteit</a:t>
            </a:r>
            <a:r>
              <a:rPr lang="en-US" sz="2800" dirty="0"/>
              <a:t>, </a:t>
            </a:r>
            <a:r>
              <a:rPr lang="en-US" sz="2800" dirty="0" err="1"/>
              <a:t>genade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Geest</a:t>
            </a:r>
            <a:r>
              <a:rPr lang="en-US" sz="2800" dirty="0"/>
              <a:t> </a:t>
            </a:r>
            <a:r>
              <a:rPr lang="en-US" sz="2800" dirty="0" err="1"/>
              <a:t>verlaat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nooit</a:t>
            </a:r>
            <a:r>
              <a:rPr lang="en-US" sz="2800" dirty="0"/>
              <a:t> </a:t>
            </a:r>
            <a:r>
              <a:rPr lang="en-US" sz="2800" dirty="0" err="1"/>
              <a:t>meer</a:t>
            </a:r>
            <a:r>
              <a:rPr lang="en-US" sz="2800" dirty="0"/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1543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latin typeface="+mn-lt"/>
              </a:rPr>
              <a:t>Zondag</a:t>
            </a:r>
            <a:r>
              <a:rPr lang="en-US" sz="2800" b="1" dirty="0">
                <a:latin typeface="+mn-lt"/>
              </a:rPr>
              <a:t> 18, v/a 48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Maar </a:t>
            </a:r>
            <a:r>
              <a:rPr lang="en-US" sz="2800" dirty="0" err="1"/>
              <a:t>als</a:t>
            </a:r>
            <a:r>
              <a:rPr lang="en-US" sz="2800" dirty="0"/>
              <a:t> de </a:t>
            </a:r>
            <a:r>
              <a:rPr lang="en-US" sz="2800" dirty="0" err="1"/>
              <a:t>menselijke</a:t>
            </a:r>
            <a:r>
              <a:rPr lang="en-US" sz="2800" dirty="0"/>
              <a:t> </a:t>
            </a:r>
            <a:r>
              <a:rPr lang="en-US" sz="2800" dirty="0" err="1"/>
              <a:t>natuur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</a:t>
            </a:r>
            <a:r>
              <a:rPr lang="en-US" sz="2800" dirty="0" err="1"/>
              <a:t>overal</a:t>
            </a:r>
            <a:r>
              <a:rPr lang="en-US" sz="2800" dirty="0"/>
              <a:t> is </a:t>
            </a:r>
            <a:r>
              <a:rPr lang="en-US" sz="2800" dirty="0" err="1"/>
              <a:t>waar</a:t>
            </a:r>
            <a:r>
              <a:rPr lang="en-US" sz="2800" dirty="0"/>
              <a:t> de </a:t>
            </a:r>
            <a:r>
              <a:rPr lang="en-US" sz="2800" dirty="0" err="1"/>
              <a:t>godheid</a:t>
            </a:r>
            <a:r>
              <a:rPr lang="en-US" sz="2800" dirty="0"/>
              <a:t> is, </a:t>
            </a:r>
            <a:r>
              <a:rPr lang="en-US" sz="2800" dirty="0" err="1"/>
              <a:t>worden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de twee </a:t>
            </a:r>
            <a:r>
              <a:rPr lang="en-US" sz="2800" dirty="0" err="1"/>
              <a:t>naturen</a:t>
            </a:r>
            <a:r>
              <a:rPr lang="en-US" sz="2800" dirty="0"/>
              <a:t> in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van </a:t>
            </a:r>
            <a:r>
              <a:rPr lang="en-US" sz="2800" dirty="0" err="1"/>
              <a:t>elkaar</a:t>
            </a:r>
            <a:r>
              <a:rPr lang="en-US" sz="2800" dirty="0"/>
              <a:t> </a:t>
            </a:r>
            <a:r>
              <a:rPr lang="en-US" sz="2800" dirty="0" err="1"/>
              <a:t>gescheiden</a:t>
            </a:r>
            <a:r>
              <a:rPr lang="en-US" sz="2800" dirty="0"/>
              <a:t>?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err="1"/>
              <a:t>Beslist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. Want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godheid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door </a:t>
            </a:r>
            <a:r>
              <a:rPr lang="en-US" sz="2800" dirty="0" err="1"/>
              <a:t>niets</a:t>
            </a:r>
            <a:r>
              <a:rPr lang="en-US" sz="2800" dirty="0"/>
              <a:t> </a:t>
            </a:r>
            <a:r>
              <a:rPr lang="en-US" sz="2800" dirty="0" err="1"/>
              <a:t>ingesloten</a:t>
            </a:r>
            <a:r>
              <a:rPr lang="en-US" sz="2800" dirty="0"/>
              <a:t> </a:t>
            </a:r>
            <a:r>
              <a:rPr lang="en-US" sz="2800" dirty="0" err="1"/>
              <a:t>worden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is </a:t>
            </a:r>
            <a:r>
              <a:rPr lang="en-US" sz="2800" dirty="0" err="1"/>
              <a:t>overal</a:t>
            </a:r>
            <a:r>
              <a:rPr lang="en-US" sz="2800" dirty="0"/>
              <a:t> </a:t>
            </a:r>
            <a:r>
              <a:rPr lang="en-US" sz="2800" dirty="0" err="1"/>
              <a:t>tegenwoordig</a:t>
            </a:r>
            <a:r>
              <a:rPr lang="en-US" sz="2800" dirty="0"/>
              <a:t>. </a:t>
            </a:r>
          </a:p>
          <a:p>
            <a:pPr algn="just"/>
            <a:r>
              <a:rPr lang="en-US" sz="2800" dirty="0" err="1"/>
              <a:t>Daaruit</a:t>
            </a:r>
            <a:r>
              <a:rPr lang="en-US" sz="2800" dirty="0"/>
              <a:t> </a:t>
            </a:r>
            <a:r>
              <a:rPr lang="en-US" sz="2800" dirty="0" err="1"/>
              <a:t>volgt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 </a:t>
            </a:r>
            <a:r>
              <a:rPr lang="en-US" sz="2800" dirty="0" err="1"/>
              <a:t>deze</a:t>
            </a:r>
            <a:r>
              <a:rPr lang="en-US" sz="2800" dirty="0"/>
              <a:t> </a:t>
            </a:r>
            <a:r>
              <a:rPr lang="en-US" sz="2800" dirty="0" err="1"/>
              <a:t>godheid</a:t>
            </a:r>
            <a:r>
              <a:rPr lang="en-US" sz="2800" dirty="0"/>
              <a:t> </a:t>
            </a:r>
            <a:r>
              <a:rPr lang="en-US" sz="2800" dirty="0" err="1"/>
              <a:t>wel</a:t>
            </a:r>
            <a:r>
              <a:rPr lang="en-US" sz="2800" dirty="0"/>
              <a:t> </a:t>
            </a:r>
            <a:r>
              <a:rPr lang="en-US" sz="2800" dirty="0" err="1"/>
              <a:t>buiten</a:t>
            </a:r>
            <a:r>
              <a:rPr lang="en-US" sz="2800" dirty="0"/>
              <a:t> </a:t>
            </a:r>
            <a:r>
              <a:rPr lang="en-US" sz="2800" dirty="0" err="1"/>
              <a:t>haar</a:t>
            </a:r>
            <a:r>
              <a:rPr lang="en-US" sz="2800" dirty="0"/>
              <a:t> </a:t>
            </a:r>
            <a:r>
              <a:rPr lang="en-US" sz="2800" dirty="0" err="1"/>
              <a:t>aangenomen</a:t>
            </a:r>
            <a:r>
              <a:rPr lang="en-US" sz="2800" dirty="0"/>
              <a:t> </a:t>
            </a:r>
            <a:r>
              <a:rPr lang="en-US" sz="2800" dirty="0" err="1"/>
              <a:t>mensheid</a:t>
            </a:r>
            <a:r>
              <a:rPr lang="en-US" sz="2800" dirty="0"/>
              <a:t> is, maar </a:t>
            </a:r>
            <a:r>
              <a:rPr lang="en-US" sz="2800" dirty="0" err="1"/>
              <a:t>toch</a:t>
            </a:r>
            <a:r>
              <a:rPr lang="en-US" sz="2800" dirty="0"/>
              <a:t> </a:t>
            </a:r>
            <a:r>
              <a:rPr lang="en-US" sz="2800" dirty="0" err="1"/>
              <a:t>ook</a:t>
            </a:r>
            <a:r>
              <a:rPr lang="en-US" sz="2800" dirty="0"/>
              <a:t> in </a:t>
            </a:r>
            <a:r>
              <a:rPr lang="en-US" sz="2800" dirty="0" err="1"/>
              <a:t>haar</a:t>
            </a:r>
            <a:r>
              <a:rPr lang="en-US" sz="2800" dirty="0"/>
              <a:t> is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persoonlijk</a:t>
            </a:r>
            <a:r>
              <a:rPr lang="en-US" sz="2800" dirty="0"/>
              <a:t> met </a:t>
            </a:r>
            <a:r>
              <a:rPr lang="en-US" sz="2800" dirty="0" err="1"/>
              <a:t>haar</a:t>
            </a:r>
            <a:r>
              <a:rPr lang="en-US" sz="2800" dirty="0"/>
              <a:t> </a:t>
            </a:r>
            <a:r>
              <a:rPr lang="en-US" sz="2800" dirty="0" err="1"/>
              <a:t>verenigd</a:t>
            </a:r>
            <a:r>
              <a:rPr lang="en-US" sz="2800" dirty="0"/>
              <a:t> </a:t>
            </a:r>
            <a:r>
              <a:rPr lang="en-US" sz="2800" dirty="0" err="1"/>
              <a:t>blijft</a:t>
            </a:r>
            <a:r>
              <a:rPr lang="en-US" sz="2800" dirty="0"/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7692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latin typeface="+mn-lt"/>
              </a:rPr>
              <a:t>Zondag</a:t>
            </a:r>
            <a:r>
              <a:rPr lang="en-US" sz="2800" b="1" dirty="0">
                <a:latin typeface="+mn-lt"/>
              </a:rPr>
              <a:t> 18, v/a 49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Wat is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ons</a:t>
            </a:r>
            <a:r>
              <a:rPr lang="en-US" sz="2400" dirty="0"/>
              <a:t> de </a:t>
            </a:r>
            <a:r>
              <a:rPr lang="en-US" sz="2400" dirty="0" err="1"/>
              <a:t>waarde</a:t>
            </a:r>
            <a:r>
              <a:rPr lang="en-US" sz="2400" dirty="0"/>
              <a:t> van de </a:t>
            </a:r>
            <a:r>
              <a:rPr lang="en-US" sz="2400" dirty="0" err="1"/>
              <a:t>hemelvaart</a:t>
            </a:r>
            <a:r>
              <a:rPr lang="en-US" sz="2400" dirty="0"/>
              <a:t> van </a:t>
            </a:r>
            <a:r>
              <a:rPr lang="en-US" sz="2400" dirty="0" err="1"/>
              <a:t>Christus</a:t>
            </a:r>
            <a:r>
              <a:rPr lang="en-US" sz="2400" dirty="0"/>
              <a:t>? </a:t>
            </a:r>
          </a:p>
          <a:p>
            <a:pPr algn="just"/>
            <a:endParaRPr lang="en-US" sz="2400" dirty="0"/>
          </a:p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Ten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eerste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is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voor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het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aangezicht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van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zijn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Vader om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voor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te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pleiten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US" sz="2800" dirty="0"/>
              <a:t>Ten </a:t>
            </a:r>
            <a:r>
              <a:rPr lang="en-US" sz="2800" dirty="0" err="1"/>
              <a:t>tweede</a:t>
            </a:r>
            <a:r>
              <a:rPr lang="en-US" sz="2800" dirty="0"/>
              <a:t> </a:t>
            </a:r>
            <a:r>
              <a:rPr lang="en-US" sz="2800" dirty="0" err="1"/>
              <a:t>hebben</a:t>
            </a:r>
            <a:r>
              <a:rPr lang="en-US" sz="2800" dirty="0"/>
              <a:t> </a:t>
            </a:r>
            <a:r>
              <a:rPr lang="en-US" sz="2800" dirty="0" err="1"/>
              <a:t>wij</a:t>
            </a:r>
            <a:r>
              <a:rPr lang="en-US" sz="2800" dirty="0"/>
              <a:t> in Hem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vlees</a:t>
            </a:r>
            <a:r>
              <a:rPr lang="en-US" sz="2800" dirty="0"/>
              <a:t> in de </a:t>
            </a:r>
            <a:r>
              <a:rPr lang="en-US" sz="2800" dirty="0" err="1"/>
              <a:t>hemel</a:t>
            </a:r>
            <a:r>
              <a:rPr lang="en-US" sz="2800" dirty="0"/>
              <a:t> tot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onderpand</a:t>
            </a:r>
            <a:r>
              <a:rPr lang="en-US" sz="2800" dirty="0"/>
              <a:t>, </a:t>
            </a:r>
            <a:r>
              <a:rPr lang="en-US" sz="2800" dirty="0" err="1"/>
              <a:t>dat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het </a:t>
            </a:r>
            <a:r>
              <a:rPr lang="en-US" sz="2800" dirty="0" err="1"/>
              <a:t>Hoofd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,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leden</a:t>
            </a:r>
            <a:r>
              <a:rPr lang="en-US" sz="2800" dirty="0"/>
              <a:t>, </a:t>
            </a:r>
            <a:r>
              <a:rPr lang="en-US" sz="2800" dirty="0" err="1"/>
              <a:t>ook</a:t>
            </a:r>
            <a:r>
              <a:rPr lang="en-US" sz="2800" dirty="0"/>
              <a:t> tot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nemen</a:t>
            </a:r>
            <a:r>
              <a:rPr lang="en-US" sz="2800" dirty="0"/>
              <a:t> </a:t>
            </a:r>
            <a:r>
              <a:rPr lang="en-US" sz="2800" dirty="0" err="1"/>
              <a:t>zal</a:t>
            </a:r>
            <a:r>
              <a:rPr lang="en-US" sz="2800" dirty="0"/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2656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4B716-A329-4044-B810-E5C6F7B0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28F8C93-9942-E747-B215-8786709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330" y="1033103"/>
            <a:ext cx="8099714" cy="690674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>
                <a:latin typeface="+mn-lt"/>
              </a:rPr>
              <a:t>Zondag</a:t>
            </a:r>
            <a:r>
              <a:rPr lang="en-US" sz="2800" b="1" dirty="0">
                <a:latin typeface="+mn-lt"/>
              </a:rPr>
              <a:t> 18, v/a 49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665E9-E745-CE4B-8119-5C4C38D98169}"/>
              </a:ext>
            </a:extLst>
          </p:cNvPr>
          <p:cNvSpPr txBox="1"/>
          <p:nvPr/>
        </p:nvSpPr>
        <p:spPr>
          <a:xfrm>
            <a:off x="504330" y="1723777"/>
            <a:ext cx="80997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Wat is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ons</a:t>
            </a:r>
            <a:r>
              <a:rPr lang="en-US" sz="2400" dirty="0"/>
              <a:t> de </a:t>
            </a:r>
            <a:r>
              <a:rPr lang="en-US" sz="2400" dirty="0" err="1"/>
              <a:t>waarde</a:t>
            </a:r>
            <a:r>
              <a:rPr lang="en-US" sz="2400" dirty="0"/>
              <a:t> van de </a:t>
            </a:r>
            <a:r>
              <a:rPr lang="en-US" sz="2400" dirty="0" err="1"/>
              <a:t>hemelvaart</a:t>
            </a:r>
            <a:r>
              <a:rPr lang="en-US" sz="2400" dirty="0"/>
              <a:t> van </a:t>
            </a:r>
            <a:r>
              <a:rPr lang="en-US" sz="2400" dirty="0" err="1"/>
              <a:t>Christus</a:t>
            </a:r>
            <a:r>
              <a:rPr lang="en-US" sz="2400" dirty="0"/>
              <a:t>? </a:t>
            </a:r>
          </a:p>
          <a:p>
            <a:pPr algn="just"/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Ten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eerste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is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voor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het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aangezicht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van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zijn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Vader om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voor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te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pleiten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Ten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tweede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hebben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Hem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vlees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tot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onderpand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dat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Hij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het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Hoofd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ons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zijn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leden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ook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tot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Zich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nemen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zal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algn="just"/>
            <a:r>
              <a:rPr lang="en-US" sz="2800" dirty="0"/>
              <a:t>Ten </a:t>
            </a:r>
            <a:r>
              <a:rPr lang="en-US" sz="2800" dirty="0" err="1"/>
              <a:t>derde</a:t>
            </a:r>
            <a:r>
              <a:rPr lang="en-US" sz="2800" dirty="0"/>
              <a:t> </a:t>
            </a:r>
            <a:r>
              <a:rPr lang="en-US" sz="2800" dirty="0" err="1"/>
              <a:t>zendt</a:t>
            </a:r>
            <a:r>
              <a:rPr lang="en-US" sz="2800" dirty="0"/>
              <a:t> </a:t>
            </a:r>
            <a:r>
              <a:rPr lang="en-US" sz="2800" dirty="0" err="1"/>
              <a:t>Hij</a:t>
            </a:r>
            <a:r>
              <a:rPr lang="en-US" sz="2800" dirty="0"/>
              <a:t> </a:t>
            </a:r>
            <a:r>
              <a:rPr lang="en-US" sz="2800" dirty="0" err="1"/>
              <a:t>ons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Geest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tegenpand</a:t>
            </a:r>
            <a:r>
              <a:rPr lang="en-US" sz="2800" dirty="0"/>
              <a:t>; </a:t>
            </a:r>
            <a:br>
              <a:rPr lang="en-US" sz="2800" dirty="0"/>
            </a:br>
            <a:r>
              <a:rPr lang="en-US" sz="2800" dirty="0"/>
              <a:t>door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kracht</a:t>
            </a:r>
            <a:r>
              <a:rPr lang="en-US" sz="2800" dirty="0"/>
              <a:t> </a:t>
            </a:r>
            <a:r>
              <a:rPr lang="en-US" sz="2800" dirty="0" err="1"/>
              <a:t>zoeken</a:t>
            </a:r>
            <a:r>
              <a:rPr lang="en-US" sz="2800" dirty="0"/>
              <a:t> </a:t>
            </a:r>
            <a:r>
              <a:rPr lang="en-US" sz="2800" dirty="0" err="1"/>
              <a:t>wij</a:t>
            </a:r>
            <a:r>
              <a:rPr lang="en-US" sz="2800" dirty="0"/>
              <a:t> wat </a:t>
            </a:r>
            <a:r>
              <a:rPr lang="en-US" sz="2800" dirty="0" err="1"/>
              <a:t>boven</a:t>
            </a:r>
            <a:r>
              <a:rPr lang="en-US" sz="2800" dirty="0"/>
              <a:t> is, </a:t>
            </a:r>
            <a:r>
              <a:rPr lang="en-US" sz="2800" dirty="0" err="1"/>
              <a:t>waar</a:t>
            </a:r>
            <a:r>
              <a:rPr lang="en-US" sz="2800" dirty="0"/>
              <a:t> </a:t>
            </a:r>
            <a:r>
              <a:rPr lang="en-US" sz="2800" dirty="0" err="1"/>
              <a:t>Christus</a:t>
            </a:r>
            <a:r>
              <a:rPr lang="en-US" sz="2800" dirty="0"/>
              <a:t> zit </a:t>
            </a:r>
            <a:r>
              <a:rPr lang="en-US" sz="2800" dirty="0" err="1"/>
              <a:t>aan</a:t>
            </a:r>
            <a:r>
              <a:rPr lang="en-US" sz="2800" dirty="0"/>
              <a:t> de </a:t>
            </a:r>
            <a:r>
              <a:rPr lang="en-US" sz="2800" dirty="0" err="1"/>
              <a:t>rechterhand</a:t>
            </a:r>
            <a:r>
              <a:rPr lang="en-US" sz="2800" dirty="0"/>
              <a:t> van God,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niet</a:t>
            </a:r>
            <a:r>
              <a:rPr lang="en-US" sz="2800" dirty="0"/>
              <a:t> wat op de </a:t>
            </a:r>
            <a:r>
              <a:rPr lang="en-US" sz="2800" dirty="0" err="1"/>
              <a:t>aarde</a:t>
            </a:r>
            <a:r>
              <a:rPr lang="en-US" sz="2800" dirty="0"/>
              <a:t> is.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F4932DE-CAB1-1F41-A40C-D41C5A265494}"/>
              </a:ext>
            </a:extLst>
          </p:cNvPr>
          <p:cNvSpPr txBox="1">
            <a:spLocks/>
          </p:cNvSpPr>
          <p:nvPr/>
        </p:nvSpPr>
        <p:spPr>
          <a:xfrm>
            <a:off x="504330" y="317574"/>
            <a:ext cx="8099714" cy="715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/>
              <a:t>Eenheid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93060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D9E9-D6CB-6845-8E69-F03D65A7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AB4A-6C8B-6D46-806F-7328C785F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4BE069-B0C4-B14D-BACD-7078B9B9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39778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249523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138354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</p:spTree>
    <p:extLst>
      <p:ext uri="{BB962C8B-B14F-4D97-AF65-F5344CB8AC3E}">
        <p14:creationId xmlns:p14="http://schemas.microsoft.com/office/powerpoint/2010/main" val="204254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hem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wij</a:t>
            </a:r>
            <a:r>
              <a:rPr lang="en-US" sz="2800" dirty="0"/>
              <a:t> door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bloed</a:t>
            </a:r>
            <a:r>
              <a:rPr lang="en-US" sz="2800" dirty="0"/>
              <a:t> </a:t>
            </a:r>
            <a:r>
              <a:rPr lang="en-US" sz="2800" dirty="0" err="1"/>
              <a:t>verlost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onze</a:t>
            </a:r>
            <a:r>
              <a:rPr lang="en-US" sz="2800" dirty="0"/>
              <a:t> </a:t>
            </a:r>
            <a:r>
              <a:rPr lang="en-US" sz="2800" dirty="0" err="1"/>
              <a:t>zonden</a:t>
            </a:r>
            <a:r>
              <a:rPr lang="en-US" sz="2800" dirty="0"/>
              <a:t> </a:t>
            </a:r>
            <a:r>
              <a:rPr lang="en-US" sz="2800" dirty="0" err="1"/>
              <a:t>vergeven</a:t>
            </a:r>
            <a:r>
              <a:rPr lang="en-US" sz="2800" dirty="0"/>
              <a:t>,  </a:t>
            </a:r>
            <a:r>
              <a:rPr lang="en-US" sz="2800" dirty="0" err="1"/>
              <a:t>dankzij</a:t>
            </a:r>
            <a:r>
              <a:rPr lang="en-US" sz="2800" dirty="0"/>
              <a:t> de </a:t>
            </a:r>
            <a:r>
              <a:rPr lang="en-US" sz="2800" dirty="0" err="1"/>
              <a:t>rijke</a:t>
            </a:r>
            <a:r>
              <a:rPr lang="en-US" sz="2800" dirty="0"/>
              <a:t> </a:t>
            </a:r>
            <a:r>
              <a:rPr lang="en-US" sz="2800" dirty="0" err="1"/>
              <a:t>genade</a:t>
            </a:r>
            <a:r>
              <a:rPr lang="en-US" sz="2800" dirty="0"/>
              <a:t> die God </a:t>
            </a:r>
            <a:br>
              <a:rPr lang="en-US" sz="2800" dirty="0"/>
            </a:br>
            <a:r>
              <a:rPr lang="en-US" sz="2800" dirty="0" err="1"/>
              <a:t>ons</a:t>
            </a:r>
            <a:r>
              <a:rPr lang="en-US" sz="2800" dirty="0"/>
              <a:t> in </a:t>
            </a:r>
            <a:r>
              <a:rPr lang="en-US" sz="2800" dirty="0" err="1"/>
              <a:t>overvloed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geschonken</a:t>
            </a:r>
            <a:r>
              <a:rPr lang="en-US" sz="2800" dirty="0"/>
              <a:t>.</a:t>
            </a:r>
          </a:p>
          <a:p>
            <a:pPr algn="r"/>
            <a:r>
              <a:rPr lang="en-US" dirty="0" err="1"/>
              <a:t>Ef</a:t>
            </a:r>
            <a:r>
              <a:rPr lang="en-US" dirty="0"/>
              <a:t> 1:7,8a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74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646864"/>
              </p:ext>
            </p:extLst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Die </a:t>
            </a:r>
            <a:r>
              <a:rPr lang="en-US" sz="2800" dirty="0" err="1"/>
              <a:t>macht</a:t>
            </a:r>
            <a:r>
              <a:rPr lang="en-US" sz="2800" dirty="0"/>
              <a:t> was </a:t>
            </a:r>
            <a:r>
              <a:rPr lang="en-US" sz="2800" dirty="0" err="1"/>
              <a:t>ook</a:t>
            </a:r>
            <a:r>
              <a:rPr lang="en-US" sz="2800" dirty="0"/>
              <a:t> </a:t>
            </a:r>
            <a:r>
              <a:rPr lang="en-US" sz="2800" dirty="0" err="1"/>
              <a:t>werkzaam</a:t>
            </a:r>
            <a:r>
              <a:rPr lang="en-US" sz="2800" dirty="0"/>
              <a:t> in </a:t>
            </a:r>
            <a:r>
              <a:rPr lang="en-US" sz="2800" dirty="0" err="1"/>
              <a:t>Christus</a:t>
            </a:r>
            <a:r>
              <a:rPr lang="en-US" sz="2800" dirty="0"/>
              <a:t> </a:t>
            </a:r>
            <a:r>
              <a:rPr lang="en-US" sz="2800" dirty="0" err="1"/>
              <a:t>toen</a:t>
            </a:r>
            <a:r>
              <a:rPr lang="en-US" sz="2800" dirty="0"/>
              <a:t> God hem </a:t>
            </a:r>
            <a:r>
              <a:rPr lang="en-US" sz="2800" dirty="0" err="1"/>
              <a:t>opwekte</a:t>
            </a:r>
            <a:r>
              <a:rPr lang="en-US" sz="2800" dirty="0"/>
              <a:t> </a:t>
            </a:r>
            <a:r>
              <a:rPr lang="en-US" sz="2800" dirty="0" err="1"/>
              <a:t>uit</a:t>
            </a:r>
            <a:r>
              <a:rPr lang="en-US" sz="2800" dirty="0"/>
              <a:t> de </a:t>
            </a:r>
            <a:r>
              <a:rPr lang="en-US" sz="2800" dirty="0" err="1"/>
              <a:t>dood</a:t>
            </a:r>
            <a:r>
              <a:rPr lang="en-US" sz="2800" dirty="0"/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hem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hemelsferen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plaats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gaf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aan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zijn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rechterhand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hoog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boven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alle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hemelse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vorsten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heersers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alle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machten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krachten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elke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naam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die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genoemd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wordt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niet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alleen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deze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wereld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maar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ook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toekomstige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en-US" dirty="0" err="1"/>
              <a:t>Ef</a:t>
            </a:r>
            <a:r>
              <a:rPr lang="en-US" dirty="0"/>
              <a:t> 1:20,21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2588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DC75-65D0-944C-8BC5-1FB7B12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178090"/>
            <a:ext cx="8099714" cy="715529"/>
          </a:xfrm>
        </p:spPr>
        <p:txBody>
          <a:bodyPr/>
          <a:lstStyle/>
          <a:p>
            <a:r>
              <a:rPr lang="en-US" b="1" dirty="0" err="1"/>
              <a:t>Levensloop</a:t>
            </a:r>
            <a:r>
              <a:rPr lang="en-US" b="1" dirty="0"/>
              <a:t>: </a:t>
            </a:r>
            <a:r>
              <a:rPr lang="en-US" b="1" dirty="0" err="1"/>
              <a:t>verhaal</a:t>
            </a:r>
            <a:r>
              <a:rPr lang="en-US" b="1" dirty="0"/>
              <a:t> van </a:t>
            </a:r>
            <a:r>
              <a:rPr lang="en-US" b="1" dirty="0" err="1"/>
              <a:t>Jezus</a:t>
            </a:r>
            <a:endParaRPr lang="en-US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983592"/>
              </p:ext>
            </p:extLst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Die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macht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was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ook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werkzaam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Christus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toen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God hem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opwekte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uit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dood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/>
              <a:t>en</a:t>
            </a:r>
            <a:r>
              <a:rPr lang="en-US" sz="2800" dirty="0"/>
              <a:t> hem in de </a:t>
            </a:r>
            <a:r>
              <a:rPr lang="en-US" sz="2800" dirty="0" err="1"/>
              <a:t>hemelsferen</a:t>
            </a:r>
            <a:r>
              <a:rPr lang="en-US" sz="2800" dirty="0"/>
              <a:t>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plaats</a:t>
            </a:r>
            <a:r>
              <a:rPr lang="en-US" sz="2800" dirty="0"/>
              <a:t> </a:t>
            </a:r>
            <a:r>
              <a:rPr lang="en-US" sz="2800" dirty="0" err="1"/>
              <a:t>gaf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 </a:t>
            </a:r>
            <a:r>
              <a:rPr lang="en-US" sz="2800" dirty="0" err="1"/>
              <a:t>rechterhand</a:t>
            </a:r>
            <a:r>
              <a:rPr lang="en-US" sz="2800" dirty="0"/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hoog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boven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alle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hemelse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vorsten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heersers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alle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machten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krachten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elke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naam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die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genoemd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wordt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niet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alleen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deze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wereld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maar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ook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in de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</a:rPr>
              <a:t>toekomstige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en-US" dirty="0" err="1"/>
              <a:t>Ef</a:t>
            </a:r>
            <a:r>
              <a:rPr lang="en-US" dirty="0"/>
              <a:t> 1:20,21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0288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2BA2440-DD5F-4B4F-B2B5-38AE8FB4CC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4330" y="893619"/>
          <a:ext cx="8135340" cy="22860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038694">
                  <a:extLst>
                    <a:ext uri="{9D8B030D-6E8A-4147-A177-3AD203B41FA5}">
                      <a16:colId xmlns:a16="http://schemas.microsoft.com/office/drawing/2014/main" val="699025811"/>
                    </a:ext>
                  </a:extLst>
                </a:gridCol>
                <a:gridCol w="5096646">
                  <a:extLst>
                    <a:ext uri="{9D8B030D-6E8A-4147-A177-3AD203B41FA5}">
                      <a16:colId xmlns:a16="http://schemas.microsoft.com/office/drawing/2014/main" val="1375566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Zoon van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7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Uitverkoren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20059"/>
                  </a:ext>
                </a:extLst>
              </a:tr>
              <a:tr h="352828">
                <a:tc>
                  <a:txBody>
                    <a:bodyPr/>
                    <a:lstStyle/>
                    <a:p>
                      <a:r>
                        <a:rPr lang="en-US" sz="2400" dirty="0" err="1"/>
                        <a:t>Lijden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en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Sterven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57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Opgewekt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9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/>
                        <a:t>Hemelvaart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36965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7BBDFD-16AF-0342-9A08-DC4FDA06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Hoofd in de wolken; voeten in de klei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EE0695-1C56-2C41-9C1E-5ED0146500E9}"/>
              </a:ext>
            </a:extLst>
          </p:cNvPr>
          <p:cNvSpPr txBox="1"/>
          <p:nvPr/>
        </p:nvSpPr>
        <p:spPr>
          <a:xfrm>
            <a:off x="504330" y="3412948"/>
            <a:ext cx="813534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/>
              <a:t>Gezegend</a:t>
            </a:r>
            <a:r>
              <a:rPr lang="en-US" sz="2800" dirty="0"/>
              <a:t> </a:t>
            </a:r>
            <a:r>
              <a:rPr lang="en-US" sz="2800" dirty="0" err="1"/>
              <a:t>zij</a:t>
            </a:r>
            <a:r>
              <a:rPr lang="en-US" sz="2800" dirty="0"/>
              <a:t> de God </a:t>
            </a:r>
            <a:r>
              <a:rPr lang="en-US" sz="2800" dirty="0" err="1"/>
              <a:t>en</a:t>
            </a:r>
            <a:r>
              <a:rPr lang="en-US" sz="2800" dirty="0"/>
              <a:t> Vader van </a:t>
            </a:r>
            <a:r>
              <a:rPr lang="en-US" sz="2800" dirty="0" err="1"/>
              <a:t>onze</a:t>
            </a:r>
            <a:r>
              <a:rPr lang="en-US" sz="2800" dirty="0"/>
              <a:t> </a:t>
            </a:r>
            <a:r>
              <a:rPr lang="en-US" sz="2800" dirty="0" err="1"/>
              <a:t>Heer</a:t>
            </a:r>
            <a:r>
              <a:rPr lang="en-US" sz="2800" dirty="0"/>
              <a:t> </a:t>
            </a:r>
            <a:r>
              <a:rPr lang="en-US" sz="2800" dirty="0" err="1"/>
              <a:t>Jezus</a:t>
            </a:r>
            <a:r>
              <a:rPr lang="en-US" sz="2800" dirty="0"/>
              <a:t> </a:t>
            </a:r>
            <a:r>
              <a:rPr lang="en-US" sz="2800" dirty="0" err="1"/>
              <a:t>Christus</a:t>
            </a:r>
            <a:r>
              <a:rPr lang="en-US" sz="2800" dirty="0"/>
              <a:t>, die </a:t>
            </a:r>
            <a:r>
              <a:rPr lang="en-US" sz="2800" dirty="0" err="1"/>
              <a:t>ons</a:t>
            </a:r>
            <a:r>
              <a:rPr lang="en-US" sz="2800" dirty="0"/>
              <a:t> in de </a:t>
            </a:r>
            <a:r>
              <a:rPr lang="en-US" sz="2800" dirty="0" err="1"/>
              <a:t>hemelsferen</a:t>
            </a:r>
            <a:r>
              <a:rPr lang="en-US" sz="2800" dirty="0"/>
              <a:t>, in </a:t>
            </a:r>
            <a:r>
              <a:rPr lang="en-US" sz="2800" dirty="0" err="1"/>
              <a:t>Christus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/>
              <a:t>met </a:t>
            </a:r>
            <a:r>
              <a:rPr lang="en-US" sz="2800" dirty="0" err="1"/>
              <a:t>talrijke</a:t>
            </a:r>
            <a:r>
              <a:rPr lang="en-US" sz="2800" dirty="0"/>
              <a:t> </a:t>
            </a:r>
            <a:r>
              <a:rPr lang="en-US" sz="2800" dirty="0" err="1"/>
              <a:t>geestelijke</a:t>
            </a:r>
            <a:r>
              <a:rPr lang="en-US" sz="2800" dirty="0"/>
              <a:t> </a:t>
            </a:r>
            <a:r>
              <a:rPr lang="en-US" sz="2800" dirty="0" err="1"/>
              <a:t>zegeningen</a:t>
            </a:r>
            <a:r>
              <a:rPr lang="en-US" sz="2800" dirty="0"/>
              <a:t> </a:t>
            </a:r>
            <a:r>
              <a:rPr lang="en-US" sz="2800" dirty="0" err="1"/>
              <a:t>heeft</a:t>
            </a:r>
            <a:r>
              <a:rPr lang="en-US" sz="2800" dirty="0"/>
              <a:t> </a:t>
            </a:r>
            <a:r>
              <a:rPr lang="en-US" sz="2800" dirty="0" err="1"/>
              <a:t>gezegend</a:t>
            </a:r>
            <a:r>
              <a:rPr lang="en-US" sz="2800" dirty="0"/>
              <a:t>!</a:t>
            </a:r>
          </a:p>
          <a:p>
            <a:pPr lvl="0" algn="r"/>
            <a:r>
              <a:rPr lang="en-US" dirty="0" err="1">
                <a:solidFill>
                  <a:prstClr val="white"/>
                </a:solidFill>
              </a:rPr>
              <a:t>Ef</a:t>
            </a:r>
            <a:r>
              <a:rPr lang="en-US" dirty="0">
                <a:solidFill>
                  <a:prstClr val="white"/>
                </a:solidFill>
              </a:rPr>
              <a:t> 1:3</a:t>
            </a:r>
            <a:endParaRPr lang="en-US" sz="2800" dirty="0">
              <a:solidFill>
                <a:prstClr val="white"/>
              </a:solidFill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3956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1448</Words>
  <Application>Microsoft Macintosh PowerPoint</Application>
  <PresentationFormat>On-screen Show (4:3)</PresentationFormat>
  <Paragraphs>208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Levensloop: verhaal van Jezus</vt:lpstr>
      <vt:lpstr>Levensloop: verhaal van Jezus</vt:lpstr>
      <vt:lpstr>Levensloop: verhaal van Jezus</vt:lpstr>
      <vt:lpstr>Levensloop: verhaal van Jezus</vt:lpstr>
      <vt:lpstr>Levensloop: verhaal van Jezus</vt:lpstr>
      <vt:lpstr>Levensloop: verhaal van Jezus</vt:lpstr>
      <vt:lpstr>Levensloop: verhaal van Jezus</vt:lpstr>
      <vt:lpstr>PowerPoint Presentation</vt:lpstr>
      <vt:lpstr>Doel van het plan</vt:lpstr>
      <vt:lpstr>Doel van het plan: eenheid</vt:lpstr>
      <vt:lpstr>Doel van het plan: eenheid</vt:lpstr>
      <vt:lpstr>Koppeling: Jezus en wij</vt:lpstr>
      <vt:lpstr>Koppeling: Jezus en wij</vt:lpstr>
      <vt:lpstr>Koppeling: Jezus en wij</vt:lpstr>
      <vt:lpstr>Koppeling: Jezus en wij</vt:lpstr>
      <vt:lpstr>Koppeling: Jezus en wij</vt:lpstr>
      <vt:lpstr>Koppeling: Jezus en wij</vt:lpstr>
      <vt:lpstr>Koppeling: Jezus en wij</vt:lpstr>
      <vt:lpstr>PowerPoint Presentation</vt:lpstr>
      <vt:lpstr>Eenheid: in de hemel?</vt:lpstr>
      <vt:lpstr>Eenheid: in de hemel?</vt:lpstr>
      <vt:lpstr>Zondag 18, v/a 49</vt:lpstr>
      <vt:lpstr>Zondag 18, v/a 47</vt:lpstr>
      <vt:lpstr>Zondag 18, v/a 48</vt:lpstr>
      <vt:lpstr>Zondag 18, v/a 49</vt:lpstr>
      <vt:lpstr>Zondag 18, v/a 49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Jaap Cramer</dc:creator>
  <cp:lastModifiedBy>Jaap Cramer</cp:lastModifiedBy>
  <cp:revision>18</cp:revision>
  <dcterms:created xsi:type="dcterms:W3CDTF">2018-04-13T10:18:17Z</dcterms:created>
  <dcterms:modified xsi:type="dcterms:W3CDTF">2018-04-14T14:20:04Z</dcterms:modified>
</cp:coreProperties>
</file>